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69" r:id="rId11"/>
    <p:sldId id="258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●奥行きの廃止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・システム面の奥行きを廃止。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3883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●昼夜の廃止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・システム面の昼夜システム及びステージ。又、それに関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する操作やギミックを廃止。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・夜ステージの廃止。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それに伴い、松明の操作と灯のギミックも廃止。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ゲーム性の強化のためパズル要素を主に制作を行う。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/>
              <a:t>・コロナウィルスの影響により、作業時間及び集合が困難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になってしまい予定より大幅に制作が遅れた為。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・教員からの縮小の助言を頂いた為。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567748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●ステージ定義の見直し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・上記の昼夜・奥行きの廃止からステージ設計を修正。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・ステージサイズは一種類のみとし、小サイズで制作。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</a:rPr>
              <a:t>ステージの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/>
              <a:t>●</a:t>
            </a:r>
            <a:r>
              <a:rPr lang="ja-JP" altLang="en-US" sz="3200" b="1" u="sng" dirty="0"/>
              <a:t>タイトル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「</a:t>
            </a:r>
            <a:r>
              <a:rPr lang="en-US" altLang="ja-JP" sz="3200" b="1" dirty="0"/>
              <a:t>The Tower</a:t>
            </a:r>
            <a:r>
              <a:rPr lang="ja-JP" altLang="en-US" sz="3200" b="1" dirty="0"/>
              <a:t>（ザ・タワー）」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●テーマ（</a:t>
            </a:r>
            <a:r>
              <a:rPr lang="en-US" altLang="ja-JP" sz="3200" b="1" u="sng" dirty="0"/>
              <a:t>+</a:t>
            </a:r>
            <a:r>
              <a:rPr lang="ja-JP" altLang="en-US" sz="3200" b="1" u="sng" dirty="0"/>
              <a:t>コンセプト）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　「砂、砂漠、砂時計」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　　　　　　　↓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「砂時計の遺跡の頂上を目指す」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●ジャンル</a:t>
            </a:r>
            <a:endParaRPr lang="en-US" altLang="ja-JP" sz="2000" b="1" u="sng" dirty="0"/>
          </a:p>
          <a:p>
            <a:pPr algn="l"/>
            <a:r>
              <a:rPr lang="ja-JP" altLang="en-US" sz="3200" b="1" dirty="0"/>
              <a:t>　　  「</a:t>
            </a:r>
            <a:r>
              <a:rPr lang="en-US" altLang="ja-JP" sz="3200" b="1" dirty="0"/>
              <a:t>2D</a:t>
            </a:r>
            <a:r>
              <a:rPr lang="ja-JP" altLang="en-US" sz="3200" b="1" dirty="0"/>
              <a:t>パズル</a:t>
            </a:r>
            <a:r>
              <a:rPr lang="en-US" altLang="ja-JP" sz="3200" b="1" dirty="0"/>
              <a:t>+</a:t>
            </a:r>
            <a:r>
              <a:rPr lang="ja-JP" altLang="en-US" sz="3200" b="1" dirty="0"/>
              <a:t>アクション」</a:t>
            </a:r>
            <a:endParaRPr lang="en-US" altLang="ja-JP" sz="3200" b="1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2773182" y="92485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28256" y="95315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左右にキャラクター一人分の奥行きは有り</a:t>
            </a:r>
            <a:r>
              <a:rPr lang="ja-JP" altLang="en-US" sz="1400" b="1" dirty="0"/>
              <a:t>とす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09204" y="5212080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4040279" y="27823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3334884" y="481584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</TotalTime>
  <Words>1681</Words>
  <Application>Microsoft Office PowerPoint</Application>
  <PresentationFormat>A4 210 x 297 mm</PresentationFormat>
  <Paragraphs>225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85</cp:revision>
  <dcterms:created xsi:type="dcterms:W3CDTF">2020-03-12T09:42:56Z</dcterms:created>
  <dcterms:modified xsi:type="dcterms:W3CDTF">2020-03-24T21:30:55Z</dcterms:modified>
</cp:coreProperties>
</file>